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8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46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6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6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8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4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7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C37A1-D727-4A7B-A728-011A6CD5D35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2DAE3-33F5-491A-B303-19386883E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3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Anti-bacterial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Pin on فيروسات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304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таблетка GIF - Таблетка - Discover &amp; Share GIF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0"/>
            <a:ext cx="3276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s More Bacteria Grow Resistant to Antibiotics, Scientists are Fighting  Back | Mirage New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4" y="3764494"/>
            <a:ext cx="1909864" cy="311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acteria Moving | 3D Animated Clipart for PowerPoint - PresenterMedia.com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67200"/>
            <a:ext cx="2667000" cy="255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6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7010400" cy="6248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353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65"/>
            <a:ext cx="5257800" cy="479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200400"/>
            <a:ext cx="5029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81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34" y="0"/>
            <a:ext cx="5338662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9" y="3867694"/>
            <a:ext cx="5105400" cy="2990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78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7391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374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05399" cy="337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3266805"/>
            <a:ext cx="5541522" cy="359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97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6702780" cy="539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812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106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13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" y="50252"/>
            <a:ext cx="5312924" cy="239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86000"/>
            <a:ext cx="54102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22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73914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71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799" cy="304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0"/>
            <a:ext cx="6096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59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6.googleusercontent.com/phFjm2LoY49PuquxLuSYJI-0AJtMx9YJH72F2V16WtnqCECxZV6-fkDX5qNcUDXkRJ_qjwqI6KCWN-qMKLvnBOaMXQXcAhNDo9fEgcnXiSZXqYDQNYKQ6DoblqowNx8Hc8lvoQ1Z60gQhPTrcKxuIQ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3152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001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372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91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417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0"/>
            <a:ext cx="9220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84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449"/>
            <a:ext cx="6553200" cy="440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823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077"/>
            <a:ext cx="508952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0" y="3200400"/>
            <a:ext cx="50165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412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924800" cy="6012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2087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436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0" y="3505200"/>
            <a:ext cx="5334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4956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386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38400"/>
            <a:ext cx="5486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507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5334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786742"/>
            <a:ext cx="5181600" cy="407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583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98" y="0"/>
            <a:ext cx="5280498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81400"/>
            <a:ext cx="5715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86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JOrGiyl4wX8P8kDY6c5e0Mx0pVgSEH317Q_LFx6c1gWdOeMLY3nCa8bWms4kzmPufYaDcbfhDhcr_CIN_V1yifUmvS_wQwlWWiANoLt7NvoXqPb6RqEVSeBvhPIktn6uiFhZXBdxnBzQRwE9QnX9I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6200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73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18"/>
            <a:ext cx="5105400" cy="317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621604"/>
            <a:ext cx="5369668" cy="424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6185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63000" cy="672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644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34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3654898"/>
            <a:ext cx="5295900" cy="322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437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" y="0"/>
            <a:ext cx="487031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3706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51054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95600"/>
            <a:ext cx="48768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088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294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972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91200" cy="322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733800"/>
            <a:ext cx="4648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05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hyuKvSjKujhhUu2MkyUnlLg2oSphJ3gT3Qe2knjrYyw2pqHOHX2nEBmSH4PiN4-nJDQldE9-0J7JlbH14RCbkGJY0Omk5-3ULauWeUNRb9M3ac4zYAX2cziNdmHSWpG0tysz1AJND1LQUWZd-rq0_Q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685" y="76200"/>
            <a:ext cx="66294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57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p8muyDIc-xrY7N9ZF-nPyqunIDNp9trs2I92dHLG2g-gOLHJ1-eoiBLjYa0ea4dcAqwgRNATEDJdgz14jMS-MGYiML4OStmuuDCz0tJ7T_YYe8ZNY2Pe0vFofhuU8s7DHs5G9XRN9xrnFkyj6qeLEQ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06" y="152400"/>
            <a:ext cx="77724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6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00" b="13032"/>
          <a:stretch/>
        </p:blipFill>
        <p:spPr bwMode="auto">
          <a:xfrm>
            <a:off x="0" y="17835"/>
            <a:ext cx="4267200" cy="338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605589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2422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2296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7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16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80" y="2667000"/>
            <a:ext cx="4543020" cy="420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38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" y="0"/>
            <a:ext cx="78210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970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</Words>
  <Application>Microsoft Office PowerPoint</Application>
  <PresentationFormat>On-screen Show (4:3)</PresentationFormat>
  <Paragraphs>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Anti-bacterial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Naveera Ghoury</cp:lastModifiedBy>
  <cp:revision>15</cp:revision>
  <dcterms:created xsi:type="dcterms:W3CDTF">2023-09-17T08:33:50Z</dcterms:created>
  <dcterms:modified xsi:type="dcterms:W3CDTF">2023-11-13T21:47:25Z</dcterms:modified>
</cp:coreProperties>
</file>